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9144000" cy="47783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05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8233E"/>
    <a:srgbClr val="D957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68129" autoAdjust="0"/>
  </p:normalViewPr>
  <p:slideViewPr>
    <p:cSldViewPr snapToGrid="0" showGuides="1">
      <p:cViewPr varScale="1">
        <p:scale>
          <a:sx n="76" d="100"/>
          <a:sy n="76" d="100"/>
        </p:scale>
        <p:origin x="1598" y="53"/>
      </p:cViewPr>
      <p:guideLst>
        <p:guide orient="horz" pos="1505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26FD56-0952-4134-A617-8A7E89C6591D}" type="datetimeFigureOut">
              <a:rPr lang="en-GB" smtClean="0"/>
              <a:t>05/07/2022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76250" y="1143000"/>
            <a:ext cx="59055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D9E3DF-9BC7-433D-B2D7-CB5A8FE4904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27944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Step 1: </a:t>
            </a:r>
            <a:br>
              <a:rPr lang="en-GB" b="1" dirty="0"/>
            </a:br>
            <a:r>
              <a:rPr lang="en-GB" dirty="0"/>
              <a:t>Select post style: Home &gt; New Slide &gt; Choose slide design</a:t>
            </a:r>
          </a:p>
          <a:p>
            <a:endParaRPr lang="en-GB" dirty="0"/>
          </a:p>
          <a:p>
            <a:r>
              <a:rPr lang="en-GB" b="1" dirty="0"/>
              <a:t>Step 2: </a:t>
            </a:r>
            <a:br>
              <a:rPr lang="en-GB" b="1" dirty="0"/>
            </a:br>
            <a:r>
              <a:rPr lang="en-GB" dirty="0"/>
              <a:t>Insert your logo under the copy “I AM A PACT FOR SKILLS MEMBER”. Ensuring it is of a high quality, is left aligned and does not overlap the copy.</a:t>
            </a:r>
          </a:p>
          <a:p>
            <a:r>
              <a:rPr lang="en-GB" dirty="0"/>
              <a:t>To do this select &gt; Insert &gt; Picture &gt; This Device (or other appropriate option) &gt; Select filename &gt; Once visible on the slide, manually resize and align for best visibility.</a:t>
            </a:r>
          </a:p>
          <a:p>
            <a:endParaRPr lang="en-GB" dirty="0"/>
          </a:p>
          <a:p>
            <a:r>
              <a:rPr lang="en-GB" b="1" dirty="0"/>
              <a:t>Step 3:</a:t>
            </a:r>
          </a:p>
          <a:p>
            <a:r>
              <a:rPr lang="en-GB" dirty="0"/>
              <a:t>To export: Please choose &gt; File &gt; Save As &gt; Choose your saving location &gt; Change ‘Save As Type’ to PNG (Portable Networks Graphics Format PNG) &gt; Select applicable options from pop up window &gt; Save.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D9E3DF-9BC7-433D-B2D7-CB5A8FE4904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40257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4C8C4E1-7684-C30F-81EE-4CC2E31F7E5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-1"/>
            <a:ext cx="9145213" cy="477837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FF05AF4-A203-6430-B593-0922A9A3A3A2}"/>
              </a:ext>
            </a:extLst>
          </p:cNvPr>
          <p:cNvSpPr txBox="1"/>
          <p:nvPr userDrawn="1"/>
        </p:nvSpPr>
        <p:spPr>
          <a:xfrm>
            <a:off x="3498404" y="731781"/>
            <a:ext cx="46752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>
                <a:solidFill>
                  <a:srgbClr val="1823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AM A </a:t>
            </a:r>
            <a:r>
              <a:rPr lang="en-GB" sz="4000" b="1" dirty="0">
                <a:solidFill>
                  <a:srgbClr val="D957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PACT FOR </a:t>
            </a:r>
            <a:br>
              <a:rPr lang="en-GB" sz="4000" b="1" dirty="0">
                <a:solidFill>
                  <a:srgbClr val="D95755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4000" b="1" dirty="0">
                <a:solidFill>
                  <a:srgbClr val="D957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SKILLS </a:t>
            </a:r>
            <a:r>
              <a:rPr lang="en-GB" sz="4000" b="1" dirty="0">
                <a:solidFill>
                  <a:srgbClr val="1823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MEMBER</a:t>
            </a:r>
          </a:p>
        </p:txBody>
      </p:sp>
    </p:spTree>
    <p:extLst>
      <p:ext uri="{BB962C8B-B14F-4D97-AF65-F5344CB8AC3E}">
        <p14:creationId xmlns:p14="http://schemas.microsoft.com/office/powerpoint/2010/main" val="33222323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18558"/>
            <a:ext cx="2949178" cy="1114954"/>
          </a:xfrm>
        </p:spPr>
        <p:txBody>
          <a:bodyPr anchor="b"/>
          <a:lstStyle>
            <a:lvl1pPr>
              <a:defRPr sz="223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687998"/>
            <a:ext cx="4629150" cy="3395743"/>
          </a:xfrm>
        </p:spPr>
        <p:txBody>
          <a:bodyPr/>
          <a:lstStyle>
            <a:lvl1pPr>
              <a:defRPr sz="2230"/>
            </a:lvl1pPr>
            <a:lvl2pPr>
              <a:defRPr sz="1951"/>
            </a:lvl2pPr>
            <a:lvl3pPr>
              <a:defRPr sz="1672"/>
            </a:lvl3pPr>
            <a:lvl4pPr>
              <a:defRPr sz="1394"/>
            </a:lvl4pPr>
            <a:lvl5pPr>
              <a:defRPr sz="1394"/>
            </a:lvl5pPr>
            <a:lvl6pPr>
              <a:defRPr sz="1394"/>
            </a:lvl6pPr>
            <a:lvl7pPr>
              <a:defRPr sz="1394"/>
            </a:lvl7pPr>
            <a:lvl8pPr>
              <a:defRPr sz="1394"/>
            </a:lvl8pPr>
            <a:lvl9pPr>
              <a:defRPr sz="139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433513"/>
            <a:ext cx="2949178" cy="2655759"/>
          </a:xfrm>
        </p:spPr>
        <p:txBody>
          <a:bodyPr/>
          <a:lstStyle>
            <a:lvl1pPr marL="0" indent="0">
              <a:buNone/>
              <a:defRPr sz="1115"/>
            </a:lvl1pPr>
            <a:lvl2pPr marL="318577" indent="0">
              <a:buNone/>
              <a:defRPr sz="976"/>
            </a:lvl2pPr>
            <a:lvl3pPr marL="637154" indent="0">
              <a:buNone/>
              <a:defRPr sz="836"/>
            </a:lvl3pPr>
            <a:lvl4pPr marL="955731" indent="0">
              <a:buNone/>
              <a:defRPr sz="697"/>
            </a:lvl4pPr>
            <a:lvl5pPr marL="1274308" indent="0">
              <a:buNone/>
              <a:defRPr sz="697"/>
            </a:lvl5pPr>
            <a:lvl6pPr marL="1592885" indent="0">
              <a:buNone/>
              <a:defRPr sz="697"/>
            </a:lvl6pPr>
            <a:lvl7pPr marL="1911462" indent="0">
              <a:buNone/>
              <a:defRPr sz="697"/>
            </a:lvl7pPr>
            <a:lvl8pPr marL="2230039" indent="0">
              <a:buNone/>
              <a:defRPr sz="697"/>
            </a:lvl8pPr>
            <a:lvl9pPr marL="2548616" indent="0">
              <a:buNone/>
              <a:defRPr sz="69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6FD92-9C55-43FE-AA13-15A93CE30BF8}" type="datetimeFigureOut">
              <a:rPr lang="en-GB" smtClean="0"/>
              <a:t>05/07/2022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70858-0AF9-4926-8464-02C564FB4C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2789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18558"/>
            <a:ext cx="2949178" cy="1114954"/>
          </a:xfrm>
        </p:spPr>
        <p:txBody>
          <a:bodyPr anchor="b"/>
          <a:lstStyle>
            <a:lvl1pPr>
              <a:defRPr sz="223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687998"/>
            <a:ext cx="4629150" cy="3395743"/>
          </a:xfrm>
        </p:spPr>
        <p:txBody>
          <a:bodyPr anchor="t"/>
          <a:lstStyle>
            <a:lvl1pPr marL="0" indent="0">
              <a:buNone/>
              <a:defRPr sz="2230"/>
            </a:lvl1pPr>
            <a:lvl2pPr marL="318577" indent="0">
              <a:buNone/>
              <a:defRPr sz="1951"/>
            </a:lvl2pPr>
            <a:lvl3pPr marL="637154" indent="0">
              <a:buNone/>
              <a:defRPr sz="1672"/>
            </a:lvl3pPr>
            <a:lvl4pPr marL="955731" indent="0">
              <a:buNone/>
              <a:defRPr sz="1394"/>
            </a:lvl4pPr>
            <a:lvl5pPr marL="1274308" indent="0">
              <a:buNone/>
              <a:defRPr sz="1394"/>
            </a:lvl5pPr>
            <a:lvl6pPr marL="1592885" indent="0">
              <a:buNone/>
              <a:defRPr sz="1394"/>
            </a:lvl6pPr>
            <a:lvl7pPr marL="1911462" indent="0">
              <a:buNone/>
              <a:defRPr sz="1394"/>
            </a:lvl7pPr>
            <a:lvl8pPr marL="2230039" indent="0">
              <a:buNone/>
              <a:defRPr sz="1394"/>
            </a:lvl8pPr>
            <a:lvl9pPr marL="2548616" indent="0">
              <a:buNone/>
              <a:defRPr sz="1394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433513"/>
            <a:ext cx="2949178" cy="2655759"/>
          </a:xfrm>
        </p:spPr>
        <p:txBody>
          <a:bodyPr/>
          <a:lstStyle>
            <a:lvl1pPr marL="0" indent="0">
              <a:buNone/>
              <a:defRPr sz="1115"/>
            </a:lvl1pPr>
            <a:lvl2pPr marL="318577" indent="0">
              <a:buNone/>
              <a:defRPr sz="976"/>
            </a:lvl2pPr>
            <a:lvl3pPr marL="637154" indent="0">
              <a:buNone/>
              <a:defRPr sz="836"/>
            </a:lvl3pPr>
            <a:lvl4pPr marL="955731" indent="0">
              <a:buNone/>
              <a:defRPr sz="697"/>
            </a:lvl4pPr>
            <a:lvl5pPr marL="1274308" indent="0">
              <a:buNone/>
              <a:defRPr sz="697"/>
            </a:lvl5pPr>
            <a:lvl6pPr marL="1592885" indent="0">
              <a:buNone/>
              <a:defRPr sz="697"/>
            </a:lvl6pPr>
            <a:lvl7pPr marL="1911462" indent="0">
              <a:buNone/>
              <a:defRPr sz="697"/>
            </a:lvl7pPr>
            <a:lvl8pPr marL="2230039" indent="0">
              <a:buNone/>
              <a:defRPr sz="697"/>
            </a:lvl8pPr>
            <a:lvl9pPr marL="2548616" indent="0">
              <a:buNone/>
              <a:defRPr sz="69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6FD92-9C55-43FE-AA13-15A93CE30BF8}" type="datetimeFigureOut">
              <a:rPr lang="en-GB" smtClean="0"/>
              <a:t>05/07/2022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70858-0AF9-4926-8464-02C564FB4C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33173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6FD92-9C55-43FE-AA13-15A93CE30BF8}" type="datetimeFigureOut">
              <a:rPr lang="en-GB" smtClean="0"/>
              <a:t>05/07/2022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70858-0AF9-4926-8464-02C564FB4C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91437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54404"/>
            <a:ext cx="1971675" cy="404945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54404"/>
            <a:ext cx="5800725" cy="404945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6FD92-9C55-43FE-AA13-15A93CE30BF8}" type="datetimeFigureOut">
              <a:rPr lang="en-GB" smtClean="0"/>
              <a:t>05/07/2022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70858-0AF9-4926-8464-02C564FB4C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8873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D035F29-1C7B-D49F-6CE1-690AA6047C4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-1"/>
            <a:ext cx="9145213" cy="477837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3E1E3EE-1BF4-E1B6-7271-D61329719657}"/>
              </a:ext>
            </a:extLst>
          </p:cNvPr>
          <p:cNvSpPr txBox="1"/>
          <p:nvPr userDrawn="1"/>
        </p:nvSpPr>
        <p:spPr>
          <a:xfrm>
            <a:off x="3498404" y="731781"/>
            <a:ext cx="46752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AM A </a:t>
            </a:r>
            <a:r>
              <a:rPr lang="en-GB" sz="4000" b="1" dirty="0">
                <a:solidFill>
                  <a:srgbClr val="D957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PACT FOR </a:t>
            </a:r>
            <a:br>
              <a:rPr lang="en-GB" sz="4000" b="1" dirty="0">
                <a:solidFill>
                  <a:srgbClr val="D95755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4000" b="1" dirty="0">
                <a:solidFill>
                  <a:srgbClr val="D957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SKILLS </a:t>
            </a:r>
            <a:r>
              <a:rPr lang="en-GB" sz="4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MEMBER</a:t>
            </a:r>
          </a:p>
        </p:txBody>
      </p:sp>
    </p:spTree>
    <p:extLst>
      <p:ext uri="{BB962C8B-B14F-4D97-AF65-F5344CB8AC3E}">
        <p14:creationId xmlns:p14="http://schemas.microsoft.com/office/powerpoint/2010/main" val="4199348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D035F29-1C7B-D49F-6CE1-690AA6047C4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" y="-1"/>
            <a:ext cx="9145211" cy="477837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3E1E3EE-1BF4-E1B6-7271-D61329719657}"/>
              </a:ext>
            </a:extLst>
          </p:cNvPr>
          <p:cNvSpPr txBox="1"/>
          <p:nvPr userDrawn="1"/>
        </p:nvSpPr>
        <p:spPr>
          <a:xfrm>
            <a:off x="3498404" y="731781"/>
            <a:ext cx="46752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AM A </a:t>
            </a:r>
            <a:r>
              <a:rPr lang="en-GB" sz="4000" b="1" dirty="0">
                <a:solidFill>
                  <a:srgbClr val="D957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PACT FOR </a:t>
            </a:r>
            <a:br>
              <a:rPr lang="en-GB" sz="4000" b="1" dirty="0">
                <a:solidFill>
                  <a:srgbClr val="D95755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4000" b="1" dirty="0">
                <a:solidFill>
                  <a:srgbClr val="D957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SKILLS </a:t>
            </a:r>
            <a:r>
              <a:rPr lang="en-GB" sz="4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MEMBER</a:t>
            </a:r>
          </a:p>
        </p:txBody>
      </p:sp>
    </p:spTree>
    <p:extLst>
      <p:ext uri="{BB962C8B-B14F-4D97-AF65-F5344CB8AC3E}">
        <p14:creationId xmlns:p14="http://schemas.microsoft.com/office/powerpoint/2010/main" val="3683005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4C8C4E1-7684-C30F-81EE-4CC2E31F7E5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" y="-1"/>
            <a:ext cx="9145211" cy="477837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FF05AF4-A203-6430-B593-0922A9A3A3A2}"/>
              </a:ext>
            </a:extLst>
          </p:cNvPr>
          <p:cNvSpPr txBox="1"/>
          <p:nvPr userDrawn="1"/>
        </p:nvSpPr>
        <p:spPr>
          <a:xfrm>
            <a:off x="3498404" y="731781"/>
            <a:ext cx="46752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>
                <a:solidFill>
                  <a:srgbClr val="1823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AM A </a:t>
            </a:r>
            <a:r>
              <a:rPr lang="en-GB" sz="4000" b="1" dirty="0">
                <a:solidFill>
                  <a:srgbClr val="D957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PACT FOR </a:t>
            </a:r>
            <a:br>
              <a:rPr lang="en-GB" sz="4000" b="1" dirty="0">
                <a:solidFill>
                  <a:srgbClr val="D95755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4000" b="1" dirty="0">
                <a:solidFill>
                  <a:srgbClr val="D957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SKILLS </a:t>
            </a:r>
            <a:r>
              <a:rPr lang="en-GB" sz="4000" b="1" dirty="0">
                <a:solidFill>
                  <a:srgbClr val="1823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MEMBER</a:t>
            </a:r>
          </a:p>
        </p:txBody>
      </p:sp>
    </p:spTree>
    <p:extLst>
      <p:ext uri="{BB962C8B-B14F-4D97-AF65-F5344CB8AC3E}">
        <p14:creationId xmlns:p14="http://schemas.microsoft.com/office/powerpoint/2010/main" val="22901617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191276"/>
            <a:ext cx="7886700" cy="1987671"/>
          </a:xfrm>
        </p:spPr>
        <p:txBody>
          <a:bodyPr anchor="b"/>
          <a:lstStyle>
            <a:lvl1pPr>
              <a:defRPr sz="418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197751"/>
            <a:ext cx="7886700" cy="1045269"/>
          </a:xfrm>
        </p:spPr>
        <p:txBody>
          <a:bodyPr/>
          <a:lstStyle>
            <a:lvl1pPr marL="0" indent="0">
              <a:buNone/>
              <a:defRPr sz="1672">
                <a:solidFill>
                  <a:schemeClr val="tx1">
                    <a:tint val="75000"/>
                  </a:schemeClr>
                </a:solidFill>
              </a:defRPr>
            </a:lvl1pPr>
            <a:lvl2pPr marL="318577" indent="0">
              <a:buNone/>
              <a:defRPr sz="1394">
                <a:solidFill>
                  <a:schemeClr val="tx1">
                    <a:tint val="75000"/>
                  </a:schemeClr>
                </a:solidFill>
              </a:defRPr>
            </a:lvl2pPr>
            <a:lvl3pPr marL="637154" indent="0">
              <a:buNone/>
              <a:defRPr sz="1254">
                <a:solidFill>
                  <a:schemeClr val="tx1">
                    <a:tint val="75000"/>
                  </a:schemeClr>
                </a:solidFill>
              </a:defRPr>
            </a:lvl3pPr>
            <a:lvl4pPr marL="955731" indent="0">
              <a:buNone/>
              <a:defRPr sz="1115">
                <a:solidFill>
                  <a:schemeClr val="tx1">
                    <a:tint val="75000"/>
                  </a:schemeClr>
                </a:solidFill>
              </a:defRPr>
            </a:lvl4pPr>
            <a:lvl5pPr marL="1274308" indent="0">
              <a:buNone/>
              <a:defRPr sz="1115">
                <a:solidFill>
                  <a:schemeClr val="tx1">
                    <a:tint val="75000"/>
                  </a:schemeClr>
                </a:solidFill>
              </a:defRPr>
            </a:lvl5pPr>
            <a:lvl6pPr marL="1592885" indent="0">
              <a:buNone/>
              <a:defRPr sz="1115">
                <a:solidFill>
                  <a:schemeClr val="tx1">
                    <a:tint val="75000"/>
                  </a:schemeClr>
                </a:solidFill>
              </a:defRPr>
            </a:lvl6pPr>
            <a:lvl7pPr marL="1911462" indent="0">
              <a:buNone/>
              <a:defRPr sz="1115">
                <a:solidFill>
                  <a:schemeClr val="tx1">
                    <a:tint val="75000"/>
                  </a:schemeClr>
                </a:solidFill>
              </a:defRPr>
            </a:lvl7pPr>
            <a:lvl8pPr marL="2230039" indent="0">
              <a:buNone/>
              <a:defRPr sz="1115">
                <a:solidFill>
                  <a:schemeClr val="tx1">
                    <a:tint val="75000"/>
                  </a:schemeClr>
                </a:solidFill>
              </a:defRPr>
            </a:lvl8pPr>
            <a:lvl9pPr marL="2548616" indent="0">
              <a:buNone/>
              <a:defRPr sz="111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6FD92-9C55-43FE-AA13-15A93CE30BF8}" type="datetimeFigureOut">
              <a:rPr lang="en-GB" smtClean="0"/>
              <a:t>05/07/2022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70858-0AF9-4926-8464-02C564FB4C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9861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272021"/>
            <a:ext cx="3886200" cy="303183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272021"/>
            <a:ext cx="3886200" cy="303183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6FD92-9C55-43FE-AA13-15A93CE30BF8}" type="datetimeFigureOut">
              <a:rPr lang="en-GB" smtClean="0"/>
              <a:t>05/07/2022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70858-0AF9-4926-8464-02C564FB4C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7155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54405"/>
            <a:ext cx="7886700" cy="92359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171366"/>
            <a:ext cx="3868340" cy="574068"/>
          </a:xfrm>
        </p:spPr>
        <p:txBody>
          <a:bodyPr anchor="b"/>
          <a:lstStyle>
            <a:lvl1pPr marL="0" indent="0">
              <a:buNone/>
              <a:defRPr sz="1672" b="1"/>
            </a:lvl1pPr>
            <a:lvl2pPr marL="318577" indent="0">
              <a:buNone/>
              <a:defRPr sz="1394" b="1"/>
            </a:lvl2pPr>
            <a:lvl3pPr marL="637154" indent="0">
              <a:buNone/>
              <a:defRPr sz="1254" b="1"/>
            </a:lvl3pPr>
            <a:lvl4pPr marL="955731" indent="0">
              <a:buNone/>
              <a:defRPr sz="1115" b="1"/>
            </a:lvl4pPr>
            <a:lvl5pPr marL="1274308" indent="0">
              <a:buNone/>
              <a:defRPr sz="1115" b="1"/>
            </a:lvl5pPr>
            <a:lvl6pPr marL="1592885" indent="0">
              <a:buNone/>
              <a:defRPr sz="1115" b="1"/>
            </a:lvl6pPr>
            <a:lvl7pPr marL="1911462" indent="0">
              <a:buNone/>
              <a:defRPr sz="1115" b="1"/>
            </a:lvl7pPr>
            <a:lvl8pPr marL="2230039" indent="0">
              <a:buNone/>
              <a:defRPr sz="1115" b="1"/>
            </a:lvl8pPr>
            <a:lvl9pPr marL="2548616" indent="0">
              <a:buNone/>
              <a:defRPr sz="1115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745434"/>
            <a:ext cx="3868340" cy="256727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171366"/>
            <a:ext cx="3887391" cy="574068"/>
          </a:xfrm>
        </p:spPr>
        <p:txBody>
          <a:bodyPr anchor="b"/>
          <a:lstStyle>
            <a:lvl1pPr marL="0" indent="0">
              <a:buNone/>
              <a:defRPr sz="1672" b="1"/>
            </a:lvl1pPr>
            <a:lvl2pPr marL="318577" indent="0">
              <a:buNone/>
              <a:defRPr sz="1394" b="1"/>
            </a:lvl2pPr>
            <a:lvl3pPr marL="637154" indent="0">
              <a:buNone/>
              <a:defRPr sz="1254" b="1"/>
            </a:lvl3pPr>
            <a:lvl4pPr marL="955731" indent="0">
              <a:buNone/>
              <a:defRPr sz="1115" b="1"/>
            </a:lvl4pPr>
            <a:lvl5pPr marL="1274308" indent="0">
              <a:buNone/>
              <a:defRPr sz="1115" b="1"/>
            </a:lvl5pPr>
            <a:lvl6pPr marL="1592885" indent="0">
              <a:buNone/>
              <a:defRPr sz="1115" b="1"/>
            </a:lvl6pPr>
            <a:lvl7pPr marL="1911462" indent="0">
              <a:buNone/>
              <a:defRPr sz="1115" b="1"/>
            </a:lvl7pPr>
            <a:lvl8pPr marL="2230039" indent="0">
              <a:buNone/>
              <a:defRPr sz="1115" b="1"/>
            </a:lvl8pPr>
            <a:lvl9pPr marL="2548616" indent="0">
              <a:buNone/>
              <a:defRPr sz="1115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745434"/>
            <a:ext cx="3887391" cy="256727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6FD92-9C55-43FE-AA13-15A93CE30BF8}" type="datetimeFigureOut">
              <a:rPr lang="en-GB" smtClean="0"/>
              <a:t>05/07/2022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70858-0AF9-4926-8464-02C564FB4C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02017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6FD92-9C55-43FE-AA13-15A93CE30BF8}" type="datetimeFigureOut">
              <a:rPr lang="en-GB" smtClean="0"/>
              <a:t>05/07/2022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70858-0AF9-4926-8464-02C564FB4C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8390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6FD92-9C55-43FE-AA13-15A93CE30BF8}" type="datetimeFigureOut">
              <a:rPr lang="en-GB" smtClean="0"/>
              <a:t>05/07/2022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70858-0AF9-4926-8464-02C564FB4C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9203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54405"/>
            <a:ext cx="7886700" cy="9235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272021"/>
            <a:ext cx="7886700" cy="30318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428846"/>
            <a:ext cx="2057400" cy="2544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3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46FD92-9C55-43FE-AA13-15A93CE30BF8}" type="datetimeFigureOut">
              <a:rPr lang="en-GB" smtClean="0"/>
              <a:t>05/07/2022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428846"/>
            <a:ext cx="3086100" cy="2544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3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428846"/>
            <a:ext cx="2057400" cy="2544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3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670858-0AF9-4926-8464-02C564FB4C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7150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2" r:id="rId3"/>
    <p:sldLayoutId id="2147483674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</p:sldLayoutIdLst>
  <p:txStyles>
    <p:titleStyle>
      <a:lvl1pPr algn="l" defTabSz="637154" rtl="0" eaLnBrk="1" latinLnBrk="0" hangingPunct="1">
        <a:lnSpc>
          <a:spcPct val="90000"/>
        </a:lnSpc>
        <a:spcBef>
          <a:spcPct val="0"/>
        </a:spcBef>
        <a:buNone/>
        <a:defRPr sz="306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9288" indent="-159288" algn="l" defTabSz="637154" rtl="0" eaLnBrk="1" latinLnBrk="0" hangingPunct="1">
        <a:lnSpc>
          <a:spcPct val="90000"/>
        </a:lnSpc>
        <a:spcBef>
          <a:spcPts val="697"/>
        </a:spcBef>
        <a:buFont typeface="Arial" panose="020B0604020202020204" pitchFamily="34" charset="0"/>
        <a:buChar char="•"/>
        <a:defRPr sz="1951" kern="1200">
          <a:solidFill>
            <a:schemeClr val="tx1"/>
          </a:solidFill>
          <a:latin typeface="+mn-lt"/>
          <a:ea typeface="+mn-ea"/>
          <a:cs typeface="+mn-cs"/>
        </a:defRPr>
      </a:lvl1pPr>
      <a:lvl2pPr marL="477865" indent="-159288" algn="l" defTabSz="637154" rtl="0" eaLnBrk="1" latinLnBrk="0" hangingPunct="1">
        <a:lnSpc>
          <a:spcPct val="90000"/>
        </a:lnSpc>
        <a:spcBef>
          <a:spcPts val="348"/>
        </a:spcBef>
        <a:buFont typeface="Arial" panose="020B0604020202020204" pitchFamily="34" charset="0"/>
        <a:buChar char="•"/>
        <a:defRPr sz="1672" kern="1200">
          <a:solidFill>
            <a:schemeClr val="tx1"/>
          </a:solidFill>
          <a:latin typeface="+mn-lt"/>
          <a:ea typeface="+mn-ea"/>
          <a:cs typeface="+mn-cs"/>
        </a:defRPr>
      </a:lvl2pPr>
      <a:lvl3pPr marL="796442" indent="-159288" algn="l" defTabSz="637154" rtl="0" eaLnBrk="1" latinLnBrk="0" hangingPunct="1">
        <a:lnSpc>
          <a:spcPct val="90000"/>
        </a:lnSpc>
        <a:spcBef>
          <a:spcPts val="348"/>
        </a:spcBef>
        <a:buFont typeface="Arial" panose="020B0604020202020204" pitchFamily="34" charset="0"/>
        <a:buChar char="•"/>
        <a:defRPr sz="1394" kern="1200">
          <a:solidFill>
            <a:schemeClr val="tx1"/>
          </a:solidFill>
          <a:latin typeface="+mn-lt"/>
          <a:ea typeface="+mn-ea"/>
          <a:cs typeface="+mn-cs"/>
        </a:defRPr>
      </a:lvl3pPr>
      <a:lvl4pPr marL="1115019" indent="-159288" algn="l" defTabSz="637154" rtl="0" eaLnBrk="1" latinLnBrk="0" hangingPunct="1">
        <a:lnSpc>
          <a:spcPct val="90000"/>
        </a:lnSpc>
        <a:spcBef>
          <a:spcPts val="348"/>
        </a:spcBef>
        <a:buFont typeface="Arial" panose="020B0604020202020204" pitchFamily="34" charset="0"/>
        <a:buChar char="•"/>
        <a:defRPr sz="1254" kern="1200">
          <a:solidFill>
            <a:schemeClr val="tx1"/>
          </a:solidFill>
          <a:latin typeface="+mn-lt"/>
          <a:ea typeface="+mn-ea"/>
          <a:cs typeface="+mn-cs"/>
        </a:defRPr>
      </a:lvl4pPr>
      <a:lvl5pPr marL="1433596" indent="-159288" algn="l" defTabSz="637154" rtl="0" eaLnBrk="1" latinLnBrk="0" hangingPunct="1">
        <a:lnSpc>
          <a:spcPct val="90000"/>
        </a:lnSpc>
        <a:spcBef>
          <a:spcPts val="348"/>
        </a:spcBef>
        <a:buFont typeface="Arial" panose="020B0604020202020204" pitchFamily="34" charset="0"/>
        <a:buChar char="•"/>
        <a:defRPr sz="1254" kern="1200">
          <a:solidFill>
            <a:schemeClr val="tx1"/>
          </a:solidFill>
          <a:latin typeface="+mn-lt"/>
          <a:ea typeface="+mn-ea"/>
          <a:cs typeface="+mn-cs"/>
        </a:defRPr>
      </a:lvl5pPr>
      <a:lvl6pPr marL="1752173" indent="-159288" algn="l" defTabSz="637154" rtl="0" eaLnBrk="1" latinLnBrk="0" hangingPunct="1">
        <a:lnSpc>
          <a:spcPct val="90000"/>
        </a:lnSpc>
        <a:spcBef>
          <a:spcPts val="348"/>
        </a:spcBef>
        <a:buFont typeface="Arial" panose="020B0604020202020204" pitchFamily="34" charset="0"/>
        <a:buChar char="•"/>
        <a:defRPr sz="1254" kern="1200">
          <a:solidFill>
            <a:schemeClr val="tx1"/>
          </a:solidFill>
          <a:latin typeface="+mn-lt"/>
          <a:ea typeface="+mn-ea"/>
          <a:cs typeface="+mn-cs"/>
        </a:defRPr>
      </a:lvl6pPr>
      <a:lvl7pPr marL="2070750" indent="-159288" algn="l" defTabSz="637154" rtl="0" eaLnBrk="1" latinLnBrk="0" hangingPunct="1">
        <a:lnSpc>
          <a:spcPct val="90000"/>
        </a:lnSpc>
        <a:spcBef>
          <a:spcPts val="348"/>
        </a:spcBef>
        <a:buFont typeface="Arial" panose="020B0604020202020204" pitchFamily="34" charset="0"/>
        <a:buChar char="•"/>
        <a:defRPr sz="1254" kern="1200">
          <a:solidFill>
            <a:schemeClr val="tx1"/>
          </a:solidFill>
          <a:latin typeface="+mn-lt"/>
          <a:ea typeface="+mn-ea"/>
          <a:cs typeface="+mn-cs"/>
        </a:defRPr>
      </a:lvl7pPr>
      <a:lvl8pPr marL="2389327" indent="-159288" algn="l" defTabSz="637154" rtl="0" eaLnBrk="1" latinLnBrk="0" hangingPunct="1">
        <a:lnSpc>
          <a:spcPct val="90000"/>
        </a:lnSpc>
        <a:spcBef>
          <a:spcPts val="348"/>
        </a:spcBef>
        <a:buFont typeface="Arial" panose="020B0604020202020204" pitchFamily="34" charset="0"/>
        <a:buChar char="•"/>
        <a:defRPr sz="1254" kern="1200">
          <a:solidFill>
            <a:schemeClr val="tx1"/>
          </a:solidFill>
          <a:latin typeface="+mn-lt"/>
          <a:ea typeface="+mn-ea"/>
          <a:cs typeface="+mn-cs"/>
        </a:defRPr>
      </a:lvl8pPr>
      <a:lvl9pPr marL="2707904" indent="-159288" algn="l" defTabSz="637154" rtl="0" eaLnBrk="1" latinLnBrk="0" hangingPunct="1">
        <a:lnSpc>
          <a:spcPct val="90000"/>
        </a:lnSpc>
        <a:spcBef>
          <a:spcPts val="348"/>
        </a:spcBef>
        <a:buFont typeface="Arial" panose="020B0604020202020204" pitchFamily="34" charset="0"/>
        <a:buChar char="•"/>
        <a:defRPr sz="125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37154" rtl="0" eaLnBrk="1" latinLnBrk="0" hangingPunct="1">
        <a:defRPr sz="1254" kern="1200">
          <a:solidFill>
            <a:schemeClr val="tx1"/>
          </a:solidFill>
          <a:latin typeface="+mn-lt"/>
          <a:ea typeface="+mn-ea"/>
          <a:cs typeface="+mn-cs"/>
        </a:defRPr>
      </a:lvl1pPr>
      <a:lvl2pPr marL="318577" algn="l" defTabSz="637154" rtl="0" eaLnBrk="1" latinLnBrk="0" hangingPunct="1">
        <a:defRPr sz="1254" kern="1200">
          <a:solidFill>
            <a:schemeClr val="tx1"/>
          </a:solidFill>
          <a:latin typeface="+mn-lt"/>
          <a:ea typeface="+mn-ea"/>
          <a:cs typeface="+mn-cs"/>
        </a:defRPr>
      </a:lvl2pPr>
      <a:lvl3pPr marL="637154" algn="l" defTabSz="637154" rtl="0" eaLnBrk="1" latinLnBrk="0" hangingPunct="1">
        <a:defRPr sz="1254" kern="1200">
          <a:solidFill>
            <a:schemeClr val="tx1"/>
          </a:solidFill>
          <a:latin typeface="+mn-lt"/>
          <a:ea typeface="+mn-ea"/>
          <a:cs typeface="+mn-cs"/>
        </a:defRPr>
      </a:lvl3pPr>
      <a:lvl4pPr marL="955731" algn="l" defTabSz="637154" rtl="0" eaLnBrk="1" latinLnBrk="0" hangingPunct="1">
        <a:defRPr sz="1254" kern="1200">
          <a:solidFill>
            <a:schemeClr val="tx1"/>
          </a:solidFill>
          <a:latin typeface="+mn-lt"/>
          <a:ea typeface="+mn-ea"/>
          <a:cs typeface="+mn-cs"/>
        </a:defRPr>
      </a:lvl4pPr>
      <a:lvl5pPr marL="1274308" algn="l" defTabSz="637154" rtl="0" eaLnBrk="1" latinLnBrk="0" hangingPunct="1">
        <a:defRPr sz="1254" kern="1200">
          <a:solidFill>
            <a:schemeClr val="tx1"/>
          </a:solidFill>
          <a:latin typeface="+mn-lt"/>
          <a:ea typeface="+mn-ea"/>
          <a:cs typeface="+mn-cs"/>
        </a:defRPr>
      </a:lvl5pPr>
      <a:lvl6pPr marL="1592885" algn="l" defTabSz="637154" rtl="0" eaLnBrk="1" latinLnBrk="0" hangingPunct="1">
        <a:defRPr sz="1254" kern="1200">
          <a:solidFill>
            <a:schemeClr val="tx1"/>
          </a:solidFill>
          <a:latin typeface="+mn-lt"/>
          <a:ea typeface="+mn-ea"/>
          <a:cs typeface="+mn-cs"/>
        </a:defRPr>
      </a:lvl6pPr>
      <a:lvl7pPr marL="1911462" algn="l" defTabSz="637154" rtl="0" eaLnBrk="1" latinLnBrk="0" hangingPunct="1">
        <a:defRPr sz="1254" kern="1200">
          <a:solidFill>
            <a:schemeClr val="tx1"/>
          </a:solidFill>
          <a:latin typeface="+mn-lt"/>
          <a:ea typeface="+mn-ea"/>
          <a:cs typeface="+mn-cs"/>
        </a:defRPr>
      </a:lvl7pPr>
      <a:lvl8pPr marL="2230039" algn="l" defTabSz="637154" rtl="0" eaLnBrk="1" latinLnBrk="0" hangingPunct="1">
        <a:defRPr sz="1254" kern="1200">
          <a:solidFill>
            <a:schemeClr val="tx1"/>
          </a:solidFill>
          <a:latin typeface="+mn-lt"/>
          <a:ea typeface="+mn-ea"/>
          <a:cs typeface="+mn-cs"/>
        </a:defRPr>
      </a:lvl8pPr>
      <a:lvl9pPr marL="2548616" algn="l" defTabSz="637154" rtl="0" eaLnBrk="1" latinLnBrk="0" hangingPunct="1">
        <a:defRPr sz="125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205024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08DB1F9379B9E4DA062E8A55D0F5A73" ma:contentTypeVersion="17" ma:contentTypeDescription="Create a new document." ma:contentTypeScope="" ma:versionID="2857f8a8d4e2d56e02e5b22cb2677c9b">
  <xsd:schema xmlns:xsd="http://www.w3.org/2001/XMLSchema" xmlns:xs="http://www.w3.org/2001/XMLSchema" xmlns:p="http://schemas.microsoft.com/office/2006/metadata/properties" xmlns:ns2="97ca4930-7291-4a24-bcf3-a9b188bfdd06" xmlns:ns3="cfdf8208-3db4-40ed-a4c4-2ee891adeb3f" targetNamespace="http://schemas.microsoft.com/office/2006/metadata/properties" ma:root="true" ma:fieldsID="a0a90c3ff7b801c834a055944e96b75f" ns2:_="" ns3:_="">
    <xsd:import namespace="97ca4930-7291-4a24-bcf3-a9b188bfdd06"/>
    <xsd:import namespace="cfdf8208-3db4-40ed-a4c4-2ee891adeb3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ca4930-7291-4a24-bcf3-a9b188bfdd0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05936872-4c25-49c5-bd5d-199fb01e78e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df8208-3db4-40ed-a4c4-2ee891adeb3f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ad16cd3d-3751-49f3-8980-8227273009fa}" ma:internalName="TaxCatchAll" ma:showField="CatchAllData" ma:web="cfdf8208-3db4-40ed-a4c4-2ee891adeb3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8FF8468-816D-4DD3-AFAD-D72BB892F6EE}"/>
</file>

<file path=customXml/itemProps2.xml><?xml version="1.0" encoding="utf-8"?>
<ds:datastoreItem xmlns:ds="http://schemas.openxmlformats.org/officeDocument/2006/customXml" ds:itemID="{6233CBFC-D60D-44B9-99FD-86E14105B005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197</TotalTime>
  <Words>134</Words>
  <Application>Microsoft Office PowerPoint</Application>
  <PresentationFormat>Custom</PresentationFormat>
  <Paragraphs>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Deepak Uppal</dc:creator>
  <cp:lastModifiedBy>Deepak Uppal</cp:lastModifiedBy>
  <cp:revision>10</cp:revision>
  <dcterms:created xsi:type="dcterms:W3CDTF">2022-06-29T11:27:14Z</dcterms:created>
  <dcterms:modified xsi:type="dcterms:W3CDTF">2022-07-05T10:55:33Z</dcterms:modified>
</cp:coreProperties>
</file>