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3"/>
  </p:notesMasterIdLst>
  <p:sldIdLst>
    <p:sldId id="256" r:id="rId2"/>
  </p:sldIdLst>
  <p:sldSz cx="82296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2" userDrawn="1">
          <p15:clr>
            <a:srgbClr val="A4A3A4"/>
          </p15:clr>
        </p15:guide>
        <p15:guide id="2" pos="25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233E"/>
    <a:srgbClr val="D957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8129" autoAdjust="0"/>
  </p:normalViewPr>
  <p:slideViewPr>
    <p:cSldViewPr snapToGrid="0" showGuides="1">
      <p:cViewPr varScale="1">
        <p:scale>
          <a:sx n="45" d="100"/>
          <a:sy n="45" d="100"/>
        </p:scale>
        <p:origin x="2616" y="29"/>
      </p:cViewPr>
      <p:guideLst>
        <p:guide orient="horz" pos="2592"/>
        <p:guide pos="25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6FD56-0952-4134-A617-8A7E89C6591D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9E3DF-9BC7-433D-B2D7-CB5A8FE490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794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885950" y="1143000"/>
            <a:ext cx="30861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Step 1: </a:t>
            </a:r>
            <a:br>
              <a:rPr lang="en-GB" b="1" dirty="0"/>
            </a:br>
            <a:r>
              <a:rPr lang="en-GB" dirty="0"/>
              <a:t>Select post style: Home &gt; New Slide &gt; Choose slide design</a:t>
            </a:r>
          </a:p>
          <a:p>
            <a:endParaRPr lang="en-GB" dirty="0"/>
          </a:p>
          <a:p>
            <a:r>
              <a:rPr lang="en-GB" b="1" dirty="0"/>
              <a:t>Step 2: </a:t>
            </a:r>
            <a:br>
              <a:rPr lang="en-GB" b="1" dirty="0"/>
            </a:br>
            <a:r>
              <a:rPr lang="en-GB" dirty="0"/>
              <a:t>Insert your logo under the copy “I AM A PACT FOR SKILLS MEMBER”. Ensuring it is of a high quality, is left aligned and does not overlap the copy.</a:t>
            </a:r>
          </a:p>
          <a:p>
            <a:r>
              <a:rPr lang="en-GB" dirty="0"/>
              <a:t>To do this select &gt; Insert &gt; Picture &gt; This Device (or other appropriate option) &gt; Select filename &gt; Once visible on the slide, manually resize and align for best visibility.</a:t>
            </a:r>
          </a:p>
          <a:p>
            <a:endParaRPr lang="en-GB" dirty="0"/>
          </a:p>
          <a:p>
            <a:r>
              <a:rPr lang="en-GB" b="1" dirty="0"/>
              <a:t>Step 3:</a:t>
            </a:r>
          </a:p>
          <a:p>
            <a:r>
              <a:rPr lang="en-GB" dirty="0"/>
              <a:t>To export: Please choose &gt; File &gt; Save As &gt; Choose your saving location &gt; Change ‘Save As Type’ to PNG (Portable Networks Graphics Format PNG) &gt; Select applicable options from pop up window &gt; Save.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E3DF-9BC7-433D-B2D7-CB5A8FE4904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02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7220" y="1346836"/>
            <a:ext cx="6995160" cy="2865120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4322446"/>
            <a:ext cx="6172200" cy="1986914"/>
          </a:xfrm>
        </p:spPr>
        <p:txBody>
          <a:bodyPr/>
          <a:lstStyle>
            <a:lvl1pPr marL="0" indent="0" algn="ctr">
              <a:buNone/>
              <a:defRPr sz="2160"/>
            </a:lvl1pPr>
            <a:lvl2pPr marL="411480" indent="0" algn="ctr">
              <a:buNone/>
              <a:defRPr sz="1800"/>
            </a:lvl2pPr>
            <a:lvl3pPr marL="822960" indent="0" algn="ctr">
              <a:buNone/>
              <a:defRPr sz="1620"/>
            </a:lvl3pPr>
            <a:lvl4pPr marL="1234440" indent="0" algn="ctr">
              <a:buNone/>
              <a:defRPr sz="1440"/>
            </a:lvl4pPr>
            <a:lvl5pPr marL="1645920" indent="0" algn="ctr">
              <a:buNone/>
              <a:defRPr sz="1440"/>
            </a:lvl5pPr>
            <a:lvl6pPr marL="2057400" indent="0" algn="ctr">
              <a:buNone/>
              <a:defRPr sz="1440"/>
            </a:lvl6pPr>
            <a:lvl7pPr marL="2468880" indent="0" algn="ctr">
              <a:buNone/>
              <a:defRPr sz="1440"/>
            </a:lvl7pPr>
            <a:lvl8pPr marL="2880360" indent="0" algn="ctr">
              <a:buNone/>
              <a:defRPr sz="1440"/>
            </a:lvl8pPr>
            <a:lvl9pPr marL="3291840" indent="0" algn="ctr">
              <a:buNone/>
              <a:defRPr sz="14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6FD92-9C55-43FE-AA13-15A93CE30BF8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0858-0AF9-4926-8464-02C564FB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335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6FD92-9C55-43FE-AA13-15A93CE30BF8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0858-0AF9-4926-8464-02C564FB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209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9308" y="438150"/>
            <a:ext cx="1774508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5785" y="438150"/>
            <a:ext cx="5220653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6FD92-9C55-43FE-AA13-15A93CE30BF8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0858-0AF9-4926-8464-02C564FB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758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4C8C4E1-7684-C30F-81EE-4CC2E31F7E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8" y="-2"/>
            <a:ext cx="8229598" cy="82295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BFD88FE-73A3-34FA-E36F-BDA1FA6492D7}"/>
              </a:ext>
            </a:extLst>
          </p:cNvPr>
          <p:cNvSpPr txBox="1"/>
          <p:nvPr userDrawn="1"/>
        </p:nvSpPr>
        <p:spPr>
          <a:xfrm>
            <a:off x="2274570" y="1100297"/>
            <a:ext cx="50749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1823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AM A </a:t>
            </a:r>
            <a:r>
              <a:rPr lang="en-GB" sz="44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PACT FOR </a:t>
            </a:r>
            <a:br>
              <a:rPr lang="en-GB" sz="44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4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 </a:t>
            </a:r>
            <a:r>
              <a:rPr lang="en-GB" sz="4400" b="1" dirty="0">
                <a:solidFill>
                  <a:srgbClr val="1823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</a:t>
            </a:r>
          </a:p>
        </p:txBody>
      </p:sp>
    </p:spTree>
    <p:extLst>
      <p:ext uri="{BB962C8B-B14F-4D97-AF65-F5344CB8AC3E}">
        <p14:creationId xmlns:p14="http://schemas.microsoft.com/office/powerpoint/2010/main" val="15883051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D035F29-1C7B-D49F-6CE1-690AA6047C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8" y="-1"/>
            <a:ext cx="8229597" cy="822959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3E1E3EE-1BF4-E1B6-7271-D61329719657}"/>
              </a:ext>
            </a:extLst>
          </p:cNvPr>
          <p:cNvSpPr txBox="1"/>
          <p:nvPr userDrawn="1"/>
        </p:nvSpPr>
        <p:spPr>
          <a:xfrm>
            <a:off x="3148564" y="1260317"/>
            <a:ext cx="42077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AM A </a:t>
            </a:r>
            <a:r>
              <a:rPr lang="en-GB" sz="36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PACT FOR </a:t>
            </a:r>
            <a:br>
              <a:rPr lang="en-GB" sz="36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6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 </a:t>
            </a:r>
            <a:r>
              <a:rPr lang="en-GB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</a:t>
            </a:r>
          </a:p>
        </p:txBody>
      </p:sp>
    </p:spTree>
    <p:extLst>
      <p:ext uri="{BB962C8B-B14F-4D97-AF65-F5344CB8AC3E}">
        <p14:creationId xmlns:p14="http://schemas.microsoft.com/office/powerpoint/2010/main" val="4199348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D035F29-1C7B-D49F-6CE1-690AA6047C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8" y="-1"/>
            <a:ext cx="8229597" cy="82295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3222560-6A67-8A2B-E285-B3CFDEA31718}"/>
              </a:ext>
            </a:extLst>
          </p:cNvPr>
          <p:cNvSpPr txBox="1"/>
          <p:nvPr userDrawn="1"/>
        </p:nvSpPr>
        <p:spPr>
          <a:xfrm>
            <a:off x="2274570" y="1100297"/>
            <a:ext cx="50749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rgbClr val="1823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AM A </a:t>
            </a:r>
            <a:r>
              <a:rPr lang="en-GB" sz="44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PACT FOR </a:t>
            </a:r>
            <a:br>
              <a:rPr lang="en-GB" sz="44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4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 </a:t>
            </a:r>
            <a:r>
              <a:rPr lang="en-GB" sz="4400" b="1" dirty="0">
                <a:solidFill>
                  <a:srgbClr val="1823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</a:t>
            </a:r>
          </a:p>
        </p:txBody>
      </p:sp>
    </p:spTree>
    <p:extLst>
      <p:ext uri="{BB962C8B-B14F-4D97-AF65-F5344CB8AC3E}">
        <p14:creationId xmlns:p14="http://schemas.microsoft.com/office/powerpoint/2010/main" val="36830057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4C8C4E1-7684-C30F-81EE-4CC2E31F7E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8" y="-1"/>
            <a:ext cx="8229597" cy="822959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63C5240-AC1B-24CB-6312-29C7192637F8}"/>
              </a:ext>
            </a:extLst>
          </p:cNvPr>
          <p:cNvSpPr txBox="1"/>
          <p:nvPr userDrawn="1"/>
        </p:nvSpPr>
        <p:spPr>
          <a:xfrm>
            <a:off x="2274570" y="1100297"/>
            <a:ext cx="50749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AM A</a:t>
            </a:r>
            <a:r>
              <a:rPr lang="en-GB" sz="4400" b="1" dirty="0">
                <a:solidFill>
                  <a:srgbClr val="1823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44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PACT FOR </a:t>
            </a:r>
            <a:br>
              <a:rPr lang="en-GB" sz="44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4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 </a:t>
            </a:r>
            <a:r>
              <a:rPr lang="en-GB" sz="4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</a:t>
            </a:r>
          </a:p>
        </p:txBody>
      </p:sp>
    </p:spTree>
    <p:extLst>
      <p:ext uri="{BB962C8B-B14F-4D97-AF65-F5344CB8AC3E}">
        <p14:creationId xmlns:p14="http://schemas.microsoft.com/office/powerpoint/2010/main" val="2290161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6FD92-9C55-43FE-AA13-15A93CE30BF8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0858-0AF9-4926-8464-02C564FB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140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499" y="2051688"/>
            <a:ext cx="7098030" cy="3423284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1499" y="5507358"/>
            <a:ext cx="7098030" cy="1800224"/>
          </a:xfrm>
        </p:spPr>
        <p:txBody>
          <a:bodyPr/>
          <a:lstStyle>
            <a:lvl1pPr marL="0" indent="0">
              <a:buNone/>
              <a:defRPr sz="2160">
                <a:solidFill>
                  <a:schemeClr val="tx1"/>
                </a:solidFill>
              </a:defRPr>
            </a:lvl1pPr>
            <a:lvl2pPr marL="41148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8229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3pPr>
            <a:lvl4pPr marL="12344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4pPr>
            <a:lvl5pPr marL="16459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5pPr>
            <a:lvl6pPr marL="205740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6pPr>
            <a:lvl7pPr marL="246888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7pPr>
            <a:lvl8pPr marL="288036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8pPr>
            <a:lvl9pPr marL="329184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6FD92-9C55-43FE-AA13-15A93CE30BF8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0858-0AF9-4926-8464-02C564FB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90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5785" y="2190750"/>
            <a:ext cx="349758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6235" y="2190750"/>
            <a:ext cx="349758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6FD92-9C55-43FE-AA13-15A93CE30BF8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0858-0AF9-4926-8464-02C564FB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49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438152"/>
            <a:ext cx="709803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6858" y="2017396"/>
            <a:ext cx="3481506" cy="988694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6858" y="3006090"/>
            <a:ext cx="348150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66235" y="2017396"/>
            <a:ext cx="3498652" cy="988694"/>
          </a:xfrm>
        </p:spPr>
        <p:txBody>
          <a:bodyPr anchor="b"/>
          <a:lstStyle>
            <a:lvl1pPr marL="0" indent="0">
              <a:buNone/>
              <a:defRPr sz="2160" b="1"/>
            </a:lvl1pPr>
            <a:lvl2pPr marL="411480" indent="0">
              <a:buNone/>
              <a:defRPr sz="1800" b="1"/>
            </a:lvl2pPr>
            <a:lvl3pPr marL="822960" indent="0">
              <a:buNone/>
              <a:defRPr sz="1620" b="1"/>
            </a:lvl3pPr>
            <a:lvl4pPr marL="1234440" indent="0">
              <a:buNone/>
              <a:defRPr sz="1440" b="1"/>
            </a:lvl4pPr>
            <a:lvl5pPr marL="1645920" indent="0">
              <a:buNone/>
              <a:defRPr sz="1440" b="1"/>
            </a:lvl5pPr>
            <a:lvl6pPr marL="2057400" indent="0">
              <a:buNone/>
              <a:defRPr sz="1440" b="1"/>
            </a:lvl6pPr>
            <a:lvl7pPr marL="2468880" indent="0">
              <a:buNone/>
              <a:defRPr sz="1440" b="1"/>
            </a:lvl7pPr>
            <a:lvl8pPr marL="2880360" indent="0">
              <a:buNone/>
              <a:defRPr sz="1440" b="1"/>
            </a:lvl8pPr>
            <a:lvl9pPr marL="3291840" indent="0">
              <a:buNone/>
              <a:defRPr sz="14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66235" y="3006090"/>
            <a:ext cx="3498652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6FD92-9C55-43FE-AA13-15A93CE30BF8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0858-0AF9-4926-8464-02C564FB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67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6FD92-9C55-43FE-AA13-15A93CE30BF8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0858-0AF9-4926-8464-02C564FB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649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6FD92-9C55-43FE-AA13-15A93CE30BF8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0858-0AF9-4926-8464-02C564FB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7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548640"/>
            <a:ext cx="2654260" cy="192024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52" y="1184912"/>
            <a:ext cx="4166235" cy="5848350"/>
          </a:xfrm>
        </p:spPr>
        <p:txBody>
          <a:bodyPr/>
          <a:lstStyle>
            <a:lvl1pPr>
              <a:defRPr sz="2880"/>
            </a:lvl1pPr>
            <a:lvl2pPr>
              <a:defRPr sz="2520"/>
            </a:lvl2pPr>
            <a:lvl3pPr>
              <a:defRPr sz="216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2468880"/>
            <a:ext cx="2654260" cy="4573906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6FD92-9C55-43FE-AA13-15A93CE30BF8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0858-0AF9-4926-8464-02C564FB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485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6857" y="548640"/>
            <a:ext cx="2654260" cy="1920240"/>
          </a:xfrm>
        </p:spPr>
        <p:txBody>
          <a:bodyPr anchor="b"/>
          <a:lstStyle>
            <a:lvl1pPr>
              <a:defRPr sz="28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498652" y="1184912"/>
            <a:ext cx="4166235" cy="5848350"/>
          </a:xfrm>
        </p:spPr>
        <p:txBody>
          <a:bodyPr anchor="t"/>
          <a:lstStyle>
            <a:lvl1pPr marL="0" indent="0">
              <a:buNone/>
              <a:defRPr sz="2880"/>
            </a:lvl1pPr>
            <a:lvl2pPr marL="411480" indent="0">
              <a:buNone/>
              <a:defRPr sz="2520"/>
            </a:lvl2pPr>
            <a:lvl3pPr marL="822960" indent="0">
              <a:buNone/>
              <a:defRPr sz="2160"/>
            </a:lvl3pPr>
            <a:lvl4pPr marL="1234440" indent="0">
              <a:buNone/>
              <a:defRPr sz="1800"/>
            </a:lvl4pPr>
            <a:lvl5pPr marL="1645920" indent="0">
              <a:buNone/>
              <a:defRPr sz="1800"/>
            </a:lvl5pPr>
            <a:lvl6pPr marL="2057400" indent="0">
              <a:buNone/>
              <a:defRPr sz="1800"/>
            </a:lvl6pPr>
            <a:lvl7pPr marL="2468880" indent="0">
              <a:buNone/>
              <a:defRPr sz="1800"/>
            </a:lvl7pPr>
            <a:lvl8pPr marL="2880360" indent="0">
              <a:buNone/>
              <a:defRPr sz="1800"/>
            </a:lvl8pPr>
            <a:lvl9pPr marL="3291840" indent="0">
              <a:buNone/>
              <a:defRPr sz="1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66857" y="2468880"/>
            <a:ext cx="2654260" cy="4573906"/>
          </a:xfrm>
        </p:spPr>
        <p:txBody>
          <a:bodyPr/>
          <a:lstStyle>
            <a:lvl1pPr marL="0" indent="0">
              <a:buNone/>
              <a:defRPr sz="1440"/>
            </a:lvl1pPr>
            <a:lvl2pPr marL="411480" indent="0">
              <a:buNone/>
              <a:defRPr sz="1260"/>
            </a:lvl2pPr>
            <a:lvl3pPr marL="822960" indent="0">
              <a:buNone/>
              <a:defRPr sz="1080"/>
            </a:lvl3pPr>
            <a:lvl4pPr marL="1234440" indent="0">
              <a:buNone/>
              <a:defRPr sz="900"/>
            </a:lvl4pPr>
            <a:lvl5pPr marL="1645920" indent="0">
              <a:buNone/>
              <a:defRPr sz="900"/>
            </a:lvl5pPr>
            <a:lvl6pPr marL="2057400" indent="0">
              <a:buNone/>
              <a:defRPr sz="900"/>
            </a:lvl6pPr>
            <a:lvl7pPr marL="2468880" indent="0">
              <a:buNone/>
              <a:defRPr sz="900"/>
            </a:lvl7pPr>
            <a:lvl8pPr marL="2880360" indent="0">
              <a:buNone/>
              <a:defRPr sz="900"/>
            </a:lvl8pPr>
            <a:lvl9pPr marL="329184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6FD92-9C55-43FE-AA13-15A93CE30BF8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0858-0AF9-4926-8464-02C564FB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6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65785" y="438152"/>
            <a:ext cx="709803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785" y="2190750"/>
            <a:ext cx="709803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5785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6FD92-9C55-43FE-AA13-15A93CE30BF8}" type="datetimeFigureOut">
              <a:rPr lang="en-GB" smtClean="0"/>
              <a:t>02/08/2022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6055" y="7627622"/>
            <a:ext cx="277749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2155" y="7627622"/>
            <a:ext cx="18516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70858-0AF9-4926-8464-02C564FB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399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62" r:id="rId13"/>
    <p:sldLayoutId id="2147483672" r:id="rId14"/>
    <p:sldLayoutId id="2147483674" r:id="rId15"/>
  </p:sldLayoutIdLst>
  <p:txStyles>
    <p:titleStyle>
      <a:lvl1pPr algn="l" defTabSz="822960" rtl="0" eaLnBrk="1" latinLnBrk="0" hangingPunct="1">
        <a:lnSpc>
          <a:spcPct val="90000"/>
        </a:lnSpc>
        <a:spcBef>
          <a:spcPct val="0"/>
        </a:spcBef>
        <a:buNone/>
        <a:defRPr sz="39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5740" indent="-205740" algn="l" defTabSz="82296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26314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67462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308610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497580" indent="-205740" algn="l" defTabSz="822960" rtl="0" eaLnBrk="1" latinLnBrk="0" hangingPunct="1">
        <a:lnSpc>
          <a:spcPct val="90000"/>
        </a:lnSpc>
        <a:spcBef>
          <a:spcPts val="450"/>
        </a:spcBef>
        <a:buFont typeface="Arial" panose="020B0604020202020204" pitchFamily="34" charset="0"/>
        <a:buChar char="•"/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8pPr>
      <a:lvl9pPr marL="3291840" algn="l" defTabSz="822960" rtl="0" eaLnBrk="1" latinLnBrk="0" hangingPunct="1">
        <a:defRPr sz="16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0502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8DB1F9379B9E4DA062E8A55D0F5A73" ma:contentTypeVersion="17" ma:contentTypeDescription="Create a new document." ma:contentTypeScope="" ma:versionID="2857f8a8d4e2d56e02e5b22cb2677c9b">
  <xsd:schema xmlns:xsd="http://www.w3.org/2001/XMLSchema" xmlns:xs="http://www.w3.org/2001/XMLSchema" xmlns:p="http://schemas.microsoft.com/office/2006/metadata/properties" xmlns:ns2="97ca4930-7291-4a24-bcf3-a9b188bfdd06" xmlns:ns3="cfdf8208-3db4-40ed-a4c4-2ee891adeb3f" targetNamespace="http://schemas.microsoft.com/office/2006/metadata/properties" ma:root="true" ma:fieldsID="a0a90c3ff7b801c834a055944e96b75f" ns2:_="" ns3:_="">
    <xsd:import namespace="97ca4930-7291-4a24-bcf3-a9b188bfdd06"/>
    <xsd:import namespace="cfdf8208-3db4-40ed-a4c4-2ee891adeb3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ca4930-7291-4a24-bcf3-a9b188bfdd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05936872-4c25-49c5-bd5d-199fb01e78e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df8208-3db4-40ed-a4c4-2ee891adeb3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ad16cd3d-3751-49f3-8980-8227273009fa}" ma:internalName="TaxCatchAll" ma:showField="CatchAllData" ma:web="cfdf8208-3db4-40ed-a4c4-2ee891adeb3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E5B5EFF-65AE-45D9-8B93-47F613414FB6}"/>
</file>

<file path=customXml/itemProps2.xml><?xml version="1.0" encoding="utf-8"?>
<ds:datastoreItem xmlns:ds="http://schemas.openxmlformats.org/officeDocument/2006/customXml" ds:itemID="{B6149EB9-FEED-40E3-97A1-7512D5A278A6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209</TotalTime>
  <Words>134</Words>
  <Application>Microsoft Office PowerPoint</Application>
  <PresentationFormat>Custom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Deepak Uppal</dc:creator>
  <cp:lastModifiedBy>Deepak Uppal</cp:lastModifiedBy>
  <cp:revision>12</cp:revision>
  <dcterms:created xsi:type="dcterms:W3CDTF">2022-06-29T11:27:14Z</dcterms:created>
  <dcterms:modified xsi:type="dcterms:W3CDTF">2022-08-02T14:07:51Z</dcterms:modified>
</cp:coreProperties>
</file>